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2.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65"/>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45" r:id="rId17"/>
    <p:sldId id="680" r:id="rId18"/>
    <p:sldId id="661" r:id="rId19"/>
    <p:sldId id="644" r:id="rId20"/>
    <p:sldId id="647" r:id="rId21"/>
    <p:sldId id="646" r:id="rId22"/>
    <p:sldId id="656" r:id="rId23"/>
    <p:sldId id="662" r:id="rId24"/>
    <p:sldId id="655" r:id="rId25"/>
    <p:sldId id="658" r:id="rId26"/>
    <p:sldId id="657" r:id="rId27"/>
    <p:sldId id="659" r:id="rId28"/>
    <p:sldId id="660" r:id="rId29"/>
    <p:sldId id="663" r:id="rId30"/>
    <p:sldId id="664" r:id="rId31"/>
    <p:sldId id="667" r:id="rId32"/>
    <p:sldId id="669" r:id="rId33"/>
    <p:sldId id="670" r:id="rId34"/>
    <p:sldId id="671" r:id="rId35"/>
    <p:sldId id="672" r:id="rId36"/>
    <p:sldId id="673" r:id="rId37"/>
    <p:sldId id="674" r:id="rId38"/>
    <p:sldId id="676" r:id="rId39"/>
    <p:sldId id="677" r:id="rId40"/>
    <p:sldId id="678" r:id="rId41"/>
    <p:sldId id="679" r:id="rId42"/>
    <p:sldId id="313" r:id="rId43"/>
    <p:sldId id="343" r:id="rId44"/>
    <p:sldId id="417" r:id="rId45"/>
    <p:sldId id="476" r:id="rId46"/>
    <p:sldId id="345" r:id="rId47"/>
    <p:sldId id="349" r:id="rId48"/>
    <p:sldId id="376" r:id="rId49"/>
    <p:sldId id="350" r:id="rId50"/>
    <p:sldId id="351" r:id="rId51"/>
    <p:sldId id="352" r:id="rId52"/>
    <p:sldId id="371" r:id="rId53"/>
    <p:sldId id="427" r:id="rId54"/>
    <p:sldId id="428" r:id="rId55"/>
    <p:sldId id="429" r:id="rId56"/>
    <p:sldId id="430" r:id="rId57"/>
    <p:sldId id="431" r:id="rId58"/>
    <p:sldId id="432" r:id="rId59"/>
    <p:sldId id="433" r:id="rId60"/>
    <p:sldId id="412" r:id="rId61"/>
    <p:sldId id="434" r:id="rId62"/>
    <p:sldId id="435" r:id="rId63"/>
    <p:sldId id="436" r:id="rId64"/>
    <p:sldId id="414" r:id="rId65"/>
    <p:sldId id="354" r:id="rId66"/>
    <p:sldId id="365" r:id="rId67"/>
    <p:sldId id="415" r:id="rId68"/>
    <p:sldId id="413" r:id="rId69"/>
    <p:sldId id="405" r:id="rId70"/>
    <p:sldId id="451" r:id="rId71"/>
    <p:sldId id="406" r:id="rId72"/>
    <p:sldId id="452" r:id="rId73"/>
    <p:sldId id="407" r:id="rId74"/>
    <p:sldId id="453" r:id="rId75"/>
    <p:sldId id="408" r:id="rId76"/>
    <p:sldId id="418" r:id="rId77"/>
    <p:sldId id="419" r:id="rId78"/>
    <p:sldId id="423" r:id="rId79"/>
    <p:sldId id="424" r:id="rId80"/>
    <p:sldId id="437" r:id="rId81"/>
    <p:sldId id="420" r:id="rId82"/>
    <p:sldId id="438" r:id="rId83"/>
    <p:sldId id="383" r:id="rId84"/>
    <p:sldId id="443" r:id="rId85"/>
    <p:sldId id="448" r:id="rId86"/>
    <p:sldId id="477" r:id="rId87"/>
    <p:sldId id="416" r:id="rId88"/>
    <p:sldId id="393" r:id="rId89"/>
    <p:sldId id="355" r:id="rId90"/>
    <p:sldId id="404" r:id="rId91"/>
    <p:sldId id="455" r:id="rId92"/>
    <p:sldId id="458" r:id="rId93"/>
    <p:sldId id="449" r:id="rId94"/>
    <p:sldId id="397" r:id="rId95"/>
    <p:sldId id="403" r:id="rId96"/>
    <p:sldId id="478" r:id="rId97"/>
    <p:sldId id="480" r:id="rId98"/>
    <p:sldId id="481" r:id="rId99"/>
    <p:sldId id="450" r:id="rId100"/>
    <p:sldId id="409" r:id="rId101"/>
    <p:sldId id="475" r:id="rId102"/>
    <p:sldId id="482" r:id="rId103"/>
    <p:sldId id="488" r:id="rId104"/>
    <p:sldId id="470" r:id="rId105"/>
    <p:sldId id="460" r:id="rId106"/>
    <p:sldId id="472" r:id="rId107"/>
    <p:sldId id="486" r:id="rId108"/>
    <p:sldId id="399" r:id="rId109"/>
    <p:sldId id="648" r:id="rId110"/>
    <p:sldId id="709" r:id="rId111"/>
    <p:sldId id="651" r:id="rId112"/>
    <p:sldId id="650" r:id="rId113"/>
    <p:sldId id="425" r:id="rId114"/>
    <p:sldId id="483" r:id="rId115"/>
    <p:sldId id="461" r:id="rId116"/>
    <p:sldId id="487" r:id="rId117"/>
    <p:sldId id="471" r:id="rId118"/>
    <p:sldId id="484" r:id="rId119"/>
    <p:sldId id="441" r:id="rId120"/>
    <p:sldId id="463" r:id="rId121"/>
    <p:sldId id="473" r:id="rId122"/>
    <p:sldId id="485" r:id="rId123"/>
    <p:sldId id="426" r:id="rId124"/>
    <p:sldId id="652" r:id="rId125"/>
    <p:sldId id="710" r:id="rId126"/>
    <p:sldId id="653" r:id="rId127"/>
    <p:sldId id="654" r:id="rId128"/>
    <p:sldId id="643" r:id="rId129"/>
    <p:sldId id="683" r:id="rId130"/>
    <p:sldId id="746" r:id="rId131"/>
    <p:sldId id="686" r:id="rId132"/>
    <p:sldId id="747" r:id="rId133"/>
    <p:sldId id="748" r:id="rId134"/>
    <p:sldId id="749" r:id="rId135"/>
    <p:sldId id="696" r:id="rId136"/>
    <p:sldId id="687" r:id="rId137"/>
    <p:sldId id="688" r:id="rId138"/>
    <p:sldId id="384" r:id="rId139"/>
    <p:sldId id="356" r:id="rId140"/>
    <p:sldId id="505" r:id="rId141"/>
    <p:sldId id="490" r:id="rId142"/>
    <p:sldId id="491" r:id="rId143"/>
    <p:sldId id="385" r:id="rId144"/>
    <p:sldId id="357" r:id="rId145"/>
    <p:sldId id="493" r:id="rId146"/>
    <p:sldId id="496" r:id="rId147"/>
    <p:sldId id="494" r:id="rId148"/>
    <p:sldId id="495" r:id="rId149"/>
    <p:sldId id="386" r:id="rId150"/>
    <p:sldId id="347" r:id="rId151"/>
    <p:sldId id="497" r:id="rId152"/>
    <p:sldId id="498" r:id="rId153"/>
    <p:sldId id="499" r:id="rId154"/>
    <p:sldId id="500" r:id="rId155"/>
    <p:sldId id="501" r:id="rId156"/>
    <p:sldId id="502" r:id="rId157"/>
    <p:sldId id="503" r:id="rId158"/>
    <p:sldId id="504" r:id="rId159"/>
    <p:sldId id="387" r:id="rId160"/>
    <p:sldId id="348" r:id="rId161"/>
    <p:sldId id="507" r:id="rId162"/>
    <p:sldId id="508" r:id="rId163"/>
    <p:sldId id="506" r:id="rId164"/>
    <p:sldId id="509" r:id="rId165"/>
    <p:sldId id="666" r:id="rId166"/>
    <p:sldId id="665" r:id="rId167"/>
    <p:sldId id="388" r:id="rId168"/>
    <p:sldId id="358" r:id="rId169"/>
    <p:sldId id="510" r:id="rId170"/>
    <p:sldId id="511" r:id="rId171"/>
    <p:sldId id="378" r:id="rId172"/>
    <p:sldId id="284" r:id="rId173"/>
    <p:sldId id="517" r:id="rId174"/>
    <p:sldId id="285" r:id="rId175"/>
    <p:sldId id="300" r:id="rId176"/>
    <p:sldId id="591" r:id="rId177"/>
    <p:sldId id="592" r:id="rId178"/>
    <p:sldId id="594" r:id="rId179"/>
    <p:sldId id="595" r:id="rId180"/>
    <p:sldId id="596" r:id="rId181"/>
    <p:sldId id="587" r:id="rId182"/>
    <p:sldId id="588" r:id="rId183"/>
    <p:sldId id="590" r:id="rId184"/>
    <p:sldId id="519" r:id="rId185"/>
    <p:sldId id="593" r:id="rId186"/>
    <p:sldId id="603" r:id="rId187"/>
    <p:sldId id="379" r:id="rId188"/>
    <p:sldId id="303" r:id="rId189"/>
    <p:sldId id="304" r:id="rId190"/>
    <p:sldId id="607" r:id="rId191"/>
    <p:sldId id="608" r:id="rId192"/>
    <p:sldId id="609" r:id="rId193"/>
    <p:sldId id="610" r:id="rId194"/>
    <p:sldId id="611" r:id="rId195"/>
    <p:sldId id="613" r:id="rId196"/>
    <p:sldId id="614" r:id="rId197"/>
    <p:sldId id="615" r:id="rId198"/>
    <p:sldId id="617" r:id="rId199"/>
    <p:sldId id="380" r:id="rId200"/>
    <p:sldId id="309" r:id="rId201"/>
    <p:sldId id="310" r:id="rId202"/>
    <p:sldId id="618" r:id="rId203"/>
    <p:sldId id="619" r:id="rId204"/>
    <p:sldId id="620" r:id="rId205"/>
    <p:sldId id="621" r:id="rId206"/>
    <p:sldId id="622" r:id="rId207"/>
    <p:sldId id="623" r:id="rId208"/>
    <p:sldId id="625" r:id="rId209"/>
    <p:sldId id="624" r:id="rId210"/>
    <p:sldId id="626" r:id="rId211"/>
    <p:sldId id="381" r:id="rId212"/>
    <p:sldId id="332" r:id="rId213"/>
    <p:sldId id="627" r:id="rId214"/>
    <p:sldId id="628" r:id="rId215"/>
    <p:sldId id="629" r:id="rId216"/>
    <p:sldId id="630" r:id="rId217"/>
    <p:sldId id="631" r:id="rId218"/>
    <p:sldId id="634" r:id="rId219"/>
    <p:sldId id="635" r:id="rId220"/>
    <p:sldId id="633" r:id="rId221"/>
    <p:sldId id="636" r:id="rId222"/>
    <p:sldId id="637" r:id="rId223"/>
    <p:sldId id="638" r:id="rId224"/>
    <p:sldId id="336" r:id="rId225"/>
    <p:sldId id="338" r:id="rId226"/>
    <p:sldId id="382" r:id="rId227"/>
    <p:sldId id="340" r:id="rId228"/>
    <p:sldId id="602" r:id="rId229"/>
    <p:sldId id="520" r:id="rId230"/>
    <p:sldId id="523" r:id="rId231"/>
    <p:sldId id="584" r:id="rId232"/>
    <p:sldId id="525" r:id="rId233"/>
    <p:sldId id="585" r:id="rId234"/>
    <p:sldId id="526" r:id="rId235"/>
    <p:sldId id="527" r:id="rId236"/>
    <p:sldId id="586" r:id="rId237"/>
    <p:sldId id="528" r:id="rId238"/>
    <p:sldId id="529" r:id="rId239"/>
    <p:sldId id="530" r:id="rId240"/>
    <p:sldId id="531" r:id="rId241"/>
    <p:sldId id="598" r:id="rId242"/>
    <p:sldId id="599" r:id="rId243"/>
    <p:sldId id="600" r:id="rId244"/>
    <p:sldId id="532" r:id="rId245"/>
    <p:sldId id="640" r:id="rId246"/>
    <p:sldId id="639" r:id="rId247"/>
    <p:sldId id="512" r:id="rId248"/>
    <p:sldId id="551" r:id="rId249"/>
    <p:sldId id="513" r:id="rId250"/>
    <p:sldId id="547" r:id="rId251"/>
    <p:sldId id="316" r:id="rId252"/>
    <p:sldId id="539" r:id="rId253"/>
    <p:sldId id="533" r:id="rId254"/>
    <p:sldId id="541" r:id="rId255"/>
    <p:sldId id="540" r:id="rId256"/>
    <p:sldId id="542" r:id="rId257"/>
    <p:sldId id="546" r:id="rId258"/>
    <p:sldId id="543" r:id="rId259"/>
    <p:sldId id="544" r:id="rId260"/>
    <p:sldId id="548" r:id="rId261"/>
    <p:sldId id="534" r:id="rId262"/>
    <p:sldId id="545" r:id="rId263"/>
    <p:sldId id="535" r:id="rId264"/>
    <p:sldId id="536" r:id="rId265"/>
    <p:sldId id="549" r:id="rId266"/>
    <p:sldId id="537" r:id="rId267"/>
    <p:sldId id="553" r:id="rId268"/>
    <p:sldId id="555" r:id="rId269"/>
    <p:sldId id="554" r:id="rId270"/>
    <p:sldId id="556" r:id="rId271"/>
    <p:sldId id="552" r:id="rId272"/>
    <p:sldId id="575" r:id="rId273"/>
    <p:sldId id="574" r:id="rId274"/>
    <p:sldId id="560" r:id="rId275"/>
    <p:sldId id="558" r:id="rId276"/>
    <p:sldId id="714" r:id="rId277"/>
    <p:sldId id="323" r:id="rId278"/>
    <p:sldId id="562" r:id="rId279"/>
    <p:sldId id="563" r:id="rId280"/>
    <p:sldId id="566" r:id="rId281"/>
    <p:sldId id="567" r:id="rId282"/>
    <p:sldId id="561" r:id="rId283"/>
    <p:sldId id="564" r:id="rId284"/>
    <p:sldId id="565" r:id="rId285"/>
    <p:sldId id="569" r:id="rId286"/>
    <p:sldId id="570" r:id="rId287"/>
    <p:sldId id="557" r:id="rId288"/>
    <p:sldId id="601" r:id="rId289"/>
    <p:sldId id="719" r:id="rId290"/>
    <p:sldId id="571" r:id="rId291"/>
    <p:sldId id="572" r:id="rId292"/>
    <p:sldId id="559" r:id="rId293"/>
    <p:sldId id="713" r:id="rId294"/>
    <p:sldId id="715" r:id="rId295"/>
    <p:sldId id="716" r:id="rId296"/>
    <p:sldId id="573" r:id="rId297"/>
    <p:sldId id="718" r:id="rId298"/>
    <p:sldId id="712" r:id="rId299"/>
    <p:sldId id="717" r:id="rId300"/>
    <p:sldId id="317" r:id="rId301"/>
    <p:sldId id="766" r:id="rId302"/>
    <p:sldId id="767" r:id="rId303"/>
    <p:sldId id="768" r:id="rId304"/>
    <p:sldId id="769" r:id="rId305"/>
    <p:sldId id="770" r:id="rId306"/>
    <p:sldId id="771" r:id="rId307"/>
    <p:sldId id="772" r:id="rId308"/>
    <p:sldId id="318" r:id="rId309"/>
    <p:sldId id="723" r:id="rId310"/>
    <p:sldId id="739" r:id="rId311"/>
    <p:sldId id="740" r:id="rId312"/>
    <p:sldId id="742" r:id="rId313"/>
    <p:sldId id="743" r:id="rId314"/>
    <p:sldId id="724" r:id="rId315"/>
    <p:sldId id="726" r:id="rId316"/>
    <p:sldId id="741" r:id="rId317"/>
    <p:sldId id="744" r:id="rId318"/>
    <p:sldId id="745" r:id="rId319"/>
    <p:sldId id="738" r:id="rId320"/>
    <p:sldId id="720" r:id="rId321"/>
    <p:sldId id="721" r:id="rId322"/>
    <p:sldId id="750" r:id="rId323"/>
    <p:sldId id="752" r:id="rId324"/>
    <p:sldId id="751" r:id="rId325"/>
    <p:sldId id="753" r:id="rId326"/>
    <p:sldId id="759" r:id="rId327"/>
    <p:sldId id="760" r:id="rId328"/>
    <p:sldId id="754" r:id="rId329"/>
    <p:sldId id="761" r:id="rId330"/>
    <p:sldId id="762" r:id="rId331"/>
    <p:sldId id="764" r:id="rId332"/>
    <p:sldId id="763" r:id="rId333"/>
    <p:sldId id="755" r:id="rId334"/>
    <p:sldId id="756" r:id="rId335"/>
    <p:sldId id="765" r:id="rId336"/>
    <p:sldId id="757" r:id="rId337"/>
    <p:sldId id="758" r:id="rId338"/>
    <p:sldId id="298" r:id="rId339"/>
    <p:sldId id="320" r:id="rId340"/>
    <p:sldId id="321" r:id="rId341"/>
    <p:sldId id="711" r:id="rId342"/>
    <p:sldId id="697" r:id="rId343"/>
    <p:sldId id="698" r:id="rId344"/>
    <p:sldId id="699" r:id="rId345"/>
    <p:sldId id="700" r:id="rId346"/>
    <p:sldId id="701" r:id="rId347"/>
    <p:sldId id="695" r:id="rId348"/>
    <p:sldId id="694" r:id="rId349"/>
    <p:sldId id="691" r:id="rId350"/>
    <p:sldId id="692" r:id="rId351"/>
    <p:sldId id="693" r:id="rId352"/>
    <p:sldId id="689" r:id="rId353"/>
    <p:sldId id="690" r:id="rId354"/>
    <p:sldId id="521" r:id="rId355"/>
    <p:sldId id="522" r:id="rId356"/>
    <p:sldId id="702" r:id="rId357"/>
    <p:sldId id="703" r:id="rId358"/>
    <p:sldId id="704" r:id="rId359"/>
    <p:sldId id="705" r:id="rId360"/>
    <p:sldId id="706" r:id="rId361"/>
    <p:sldId id="707" r:id="rId362"/>
    <p:sldId id="708" r:id="rId363"/>
    <p:sldId id="282" r:id="rId36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45"/>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7"/>
            <p14:sldId id="498"/>
            <p14:sldId id="499"/>
            <p14:sldId id="500"/>
            <p14:sldId id="501"/>
            <p14:sldId id="502"/>
            <p14:sldId id="503"/>
            <p14:sldId id="504"/>
          </p14:sldIdLst>
        </p14:section>
        <p14:section name="Project issue" id="{344368CE-6DD7-4530-936F-5B51E3EDA9A1}">
          <p14:sldIdLst>
            <p14:sldId id="387"/>
            <p14:sldId id="348"/>
            <p14:sldId id="507"/>
            <p14:sldId id="508"/>
            <p14:sldId id="506"/>
            <p14:sldId id="509"/>
            <p14:sldId id="666"/>
            <p14:sldId id="665"/>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 id="771"/>
            <p14:sldId id="772"/>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None-Functional" id="{661B0896-0398-4E2D-9B21-8FA13E5B037C}">
          <p14:sldIdLst>
            <p14:sldId id="298"/>
            <p14:sldId id="320"/>
          </p14:sldIdLst>
        </p14:section>
        <p14:section name="Ending" id="{7EE9AD60-C14A-4C79-8F92-E3C089C0DC7A}">
          <p14:sldIdLst>
            <p14:sldId id="321"/>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9D9"/>
    <a:srgbClr val="FFFFCC"/>
    <a:srgbClr val="E9E5D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3015" autoAdjust="0"/>
  </p:normalViewPr>
  <p:slideViewPr>
    <p:cSldViewPr snapToGrid="0">
      <p:cViewPr varScale="1">
        <p:scale>
          <a:sx n="68" d="100"/>
          <a:sy n="68" d="100"/>
        </p:scale>
        <p:origin x="6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presProps" Target="presProps.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theme" Target="theme/theme1.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notesMaster" Target="notesMasters/notesMaster1.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viewProps" Target="viewProps.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tableStyles" Target="tableStyles.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220" Type="http://schemas.openxmlformats.org/officeDocument/2006/relationships/slide" Target="slides/slide21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Project Task</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Severity 1</c:v>
                </c:pt>
                <c:pt idx="1">
                  <c:v>Severity 2</c:v>
                </c:pt>
                <c:pt idx="2">
                  <c:v>Severity 3</c:v>
                </c:pt>
                <c:pt idx="3">
                  <c:v>Severity 4</c:v>
                </c:pt>
              </c:strCache>
            </c:strRef>
          </c:cat>
          <c:val>
            <c:numRef>
              <c:f>Sheet1!$B$2:$B$5</c:f>
              <c:numCache>
                <c:formatCode>General</c:formatCode>
                <c:ptCount val="4"/>
                <c:pt idx="0">
                  <c:v>256</c:v>
                </c:pt>
                <c:pt idx="1">
                  <c:v>150</c:v>
                </c:pt>
                <c:pt idx="2">
                  <c:v>80</c:v>
                </c:pt>
                <c:pt idx="3">
                  <c:v>78</c:v>
                </c:pt>
              </c:numCache>
            </c:numRef>
          </c:val>
          <c:extLst>
            <c:ext xmlns:c16="http://schemas.microsoft.com/office/drawing/2014/chart" uri="{C3380CC4-5D6E-409C-BE32-E72D297353CC}">
              <c16:uniqueId val="{00000000-E957-49C9-90DC-DA70CD2BCCE6}"/>
            </c:ext>
          </c:extLst>
        </c:ser>
        <c:ser>
          <c:idx val="1"/>
          <c:order val="1"/>
          <c:tx>
            <c:strRef>
              <c:f>Sheet1!$C$1</c:f>
              <c:strCache>
                <c:ptCount val="1"/>
                <c:pt idx="0">
                  <c:v>Part Task</c:v>
                </c:pt>
              </c:strCache>
            </c:strRef>
          </c:tx>
          <c:spPr>
            <a:solidFill>
              <a:schemeClr val="accent2"/>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Sheet1!$C$2:$C$5</c:f>
              <c:numCache>
                <c:formatCode>General</c:formatCode>
                <c:ptCount val="4"/>
                <c:pt idx="0">
                  <c:v>1006</c:v>
                </c:pt>
                <c:pt idx="1">
                  <c:v>230</c:v>
                </c:pt>
                <c:pt idx="2">
                  <c:v>360</c:v>
                </c:pt>
                <c:pt idx="3">
                  <c:v>20</c:v>
                </c:pt>
              </c:numCache>
            </c:numRef>
          </c:val>
          <c:extLst>
            <c:ext xmlns:c16="http://schemas.microsoft.com/office/drawing/2014/chart" uri="{C3380CC4-5D6E-409C-BE32-E72D297353CC}">
              <c16:uniqueId val="{00000000-66C4-4165-93A3-7BF7DE09F206}"/>
            </c:ext>
          </c:extLst>
        </c:ser>
        <c:ser>
          <c:idx val="2"/>
          <c:order val="2"/>
          <c:tx>
            <c:strRef>
              <c:f>Sheet1!$D$1</c:f>
              <c:strCache>
                <c:ptCount val="1"/>
                <c:pt idx="0">
                  <c:v>APQP Task</c:v>
                </c:pt>
              </c:strCache>
            </c:strRef>
          </c:tx>
          <c:spPr>
            <a:solidFill>
              <a:schemeClr val="accent3"/>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Sheet1!$D$2:$D$5</c:f>
              <c:numCache>
                <c:formatCode>General</c:formatCode>
                <c:ptCount val="4"/>
                <c:pt idx="0">
                  <c:v>5609</c:v>
                </c:pt>
                <c:pt idx="1">
                  <c:v>3902</c:v>
                </c:pt>
                <c:pt idx="2">
                  <c:v>478</c:v>
                </c:pt>
                <c:pt idx="3">
                  <c:v>590</c:v>
                </c:pt>
              </c:numCache>
            </c:numRef>
          </c:val>
          <c:extLst>
            <c:ext xmlns:c16="http://schemas.microsoft.com/office/drawing/2014/chart" uri="{C3380CC4-5D6E-409C-BE32-E72D297353CC}">
              <c16:uniqueId val="{00000001-66C4-4165-93A3-7BF7DE09F20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Severity 4</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0-5387-4773-81A2-5159EBC9D765}"/>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5387-4773-81A2-5159EBC9D765}"/>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5387-4773-81A2-5159EBC9D765}"/>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5387-4773-81A2-5159EBC9D765}"/>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5387-4773-81A2-5159EBC9D765}"/>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5387-4773-81A2-5159EBC9D765}"/>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5387-4773-81A2-5159EBC9D765}"/>
              </c:ext>
            </c:extLst>
          </c:dPt>
          <c:dPt>
            <c:idx val="7"/>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5387-4773-81A2-5159EBC9D765}"/>
              </c:ext>
            </c:extLst>
          </c:dPt>
          <c:dPt>
            <c:idx val="8"/>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5387-4773-81A2-5159EBC9D765}"/>
              </c:ext>
            </c:extLst>
          </c:dPt>
          <c:dPt>
            <c:idx val="9"/>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5387-4773-81A2-5159EBC9D765}"/>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0-5387-4773-81A2-5159EBC9D765}"/>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1-5387-4773-81A2-5159EBC9D765}"/>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2-5387-4773-81A2-5159EBC9D765}"/>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3-5387-4773-81A2-5159EBC9D76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4-5387-4773-81A2-5159EBC9D76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5-5387-4773-81A2-5159EBC9D765}"/>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6-5387-4773-81A2-5159EBC9D765}"/>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7-5387-4773-81A2-5159EBC9D765}"/>
                </c:ext>
              </c:extLst>
            </c:dLbl>
            <c:dLbl>
              <c:idx val="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8-5387-4773-81A2-5159EBC9D765}"/>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9-5387-4773-81A2-5159EBC9D765}"/>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Supplier 1</c:v>
                </c:pt>
                <c:pt idx="1">
                  <c:v>Supplier 2</c:v>
                </c:pt>
                <c:pt idx="2">
                  <c:v>Supplier 3</c:v>
                </c:pt>
                <c:pt idx="3">
                  <c:v>Supplier 4</c:v>
                </c:pt>
                <c:pt idx="4">
                  <c:v>Supplier 5</c:v>
                </c:pt>
                <c:pt idx="5">
                  <c:v>Supplier 6</c:v>
                </c:pt>
                <c:pt idx="6">
                  <c:v>Supplier 7</c:v>
                </c:pt>
                <c:pt idx="7">
                  <c:v>Supplier 8</c:v>
                </c:pt>
                <c:pt idx="8">
                  <c:v>Supplier 9</c:v>
                </c:pt>
                <c:pt idx="9">
                  <c:v>Supplier 10</c:v>
                </c:pt>
              </c:strCache>
            </c:strRef>
          </c:cat>
          <c:val>
            <c:numRef>
              <c:f>Sheet1!$B$2:$B$11</c:f>
              <c:numCache>
                <c:formatCode>General</c:formatCode>
                <c:ptCount val="10"/>
                <c:pt idx="0">
                  <c:v>256</c:v>
                </c:pt>
                <c:pt idx="1">
                  <c:v>150</c:v>
                </c:pt>
                <c:pt idx="2">
                  <c:v>80</c:v>
                </c:pt>
                <c:pt idx="3">
                  <c:v>78</c:v>
                </c:pt>
                <c:pt idx="4">
                  <c:v>77</c:v>
                </c:pt>
                <c:pt idx="5">
                  <c:v>60</c:v>
                </c:pt>
                <c:pt idx="6">
                  <c:v>58</c:v>
                </c:pt>
                <c:pt idx="7">
                  <c:v>43</c:v>
                </c:pt>
                <c:pt idx="8">
                  <c:v>40</c:v>
                </c:pt>
                <c:pt idx="9">
                  <c:v>20</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showLeaderLines val="1"/>
        </c:dLbls>
        <c:firstSliceAng val="0"/>
      </c:pieChart>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2018/6/27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44</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69</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71</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73</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127</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75</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135</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140</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7722579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294880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156</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157</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158</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224</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244</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342</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343</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344</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345</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346</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347</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348</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350</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351</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0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0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0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2.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63867419"/>
              </p:ext>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035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937821653"/>
              </p:ext>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453851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
        <p:nvSpPr>
          <p:cNvPr id="261" name="流程图: 合并 260"/>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508448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873424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336123274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796707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9" name="组合 18"/>
          <p:cNvGrpSpPr/>
          <p:nvPr/>
        </p:nvGrpSpPr>
        <p:grpSpPr>
          <a:xfrm>
            <a:off x="414342" y="1470901"/>
            <a:ext cx="10415584" cy="5133098"/>
            <a:chOff x="414342" y="1470901"/>
            <a:chExt cx="10415584" cy="5133098"/>
          </a:xfrm>
        </p:grpSpPr>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All 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Completion 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a:t>
            </a:r>
            <a:endParaRPr lang="zh-CN" altLang="en-US" sz="2700" dirty="0"/>
          </a:p>
        </p:txBody>
      </p:sp>
      <p:graphicFrame>
        <p:nvGraphicFramePr>
          <p:cNvPr id="7" name="图表 6"/>
          <p:cNvGraphicFramePr/>
          <p:nvPr>
            <p:extLst>
              <p:ext uri="{D42A27DB-BD31-4B8C-83A1-F6EECF244321}">
                <p14:modId xmlns:p14="http://schemas.microsoft.com/office/powerpoint/2010/main" val="1699706987"/>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416320"/>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Severity of Tasks;</a:t>
            </a:r>
          </a:p>
          <a:p>
            <a:pPr marL="342900" indent="-342900">
              <a:buAutoNum type="arabicPeriod"/>
            </a:pPr>
            <a:r>
              <a:rPr lang="en-US" altLang="zh-CN" dirty="0" smtClean="0"/>
              <a:t>Data set -  Project Task, Part Task, APQP Task;</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570323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 – top 10 suppliers</a:t>
            </a:r>
            <a:endParaRPr lang="zh-CN" altLang="en-US" sz="2700" dirty="0"/>
          </a:p>
        </p:txBody>
      </p:sp>
      <p:graphicFrame>
        <p:nvGraphicFramePr>
          <p:cNvPr id="7" name="图表 6"/>
          <p:cNvGraphicFramePr/>
          <p:nvPr>
            <p:extLst>
              <p:ext uri="{D42A27DB-BD31-4B8C-83A1-F6EECF244321}">
                <p14:modId xmlns:p14="http://schemas.microsoft.com/office/powerpoint/2010/main" val="3017274976"/>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139321"/>
          </a:xfrm>
          <a:prstGeom prst="rect">
            <a:avLst/>
          </a:prstGeom>
          <a:noFill/>
        </p:spPr>
        <p:txBody>
          <a:bodyPr wrap="square" rtlCol="0">
            <a:spAutoFit/>
          </a:bodyPr>
          <a:lstStyle/>
          <a:p>
            <a:pPr marL="342900" indent="-342900">
              <a:buAutoNum type="arabicPeriod"/>
            </a:pPr>
            <a:r>
              <a:rPr lang="en-US" altLang="zh-CN" dirty="0" smtClean="0"/>
              <a:t>Data set - All selected Suppliers;</a:t>
            </a:r>
          </a:p>
          <a:p>
            <a:pPr marL="342900" indent="-342900">
              <a:buAutoNum type="arabicPeriod"/>
            </a:pPr>
            <a:r>
              <a:rPr lang="en-US" altLang="zh-CN" dirty="0" smtClean="0"/>
              <a:t>Data set – Tasks which severity equal to 4;</a:t>
            </a:r>
          </a:p>
          <a:p>
            <a:pPr marL="342900" indent="-342900">
              <a:buAutoNum type="arabicPeriod"/>
            </a:pPr>
            <a:r>
              <a:rPr lang="en-US" altLang="zh-CN" dirty="0" smtClean="0"/>
              <a:t>Data set -  APQP Task ONLY;</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42854535"/>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None-Functional Requirements</a:t>
            </a:r>
            <a:endParaRPr lang="zh-CN" altLang="en-US" dirty="0"/>
          </a:p>
        </p:txBody>
      </p:sp>
      <p:sp>
        <p:nvSpPr>
          <p:cNvPr id="5" name="文本占位符 4"/>
          <p:cNvSpPr>
            <a:spLocks noGrp="1"/>
          </p:cNvSpPr>
          <p:nvPr>
            <p:ph type="body" idx="1"/>
          </p:nvPr>
        </p:nvSpPr>
        <p:spPr/>
        <p:txBody>
          <a:bodyPr/>
          <a:lstStyle/>
          <a:p>
            <a:r>
              <a:rPr lang="en-US" altLang="zh-CN" dirty="0" smtClean="0"/>
              <a:t>System security</a:t>
            </a:r>
          </a:p>
          <a:p>
            <a:r>
              <a:rPr lang="en-US" altLang="zh-CN" dirty="0" smtClean="0"/>
              <a:t>System performance</a:t>
            </a:r>
            <a:endParaRPr lang="zh-CN" altLang="en-US" dirty="0"/>
          </a:p>
        </p:txBody>
      </p:sp>
    </p:spTree>
    <p:extLst>
      <p:ext uri="{BB962C8B-B14F-4D97-AF65-F5344CB8AC3E}">
        <p14:creationId xmlns:p14="http://schemas.microsoft.com/office/powerpoint/2010/main" val="3779397222"/>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None – Functional Requirements</a:t>
            </a:r>
            <a:br>
              <a:rPr lang="en-US" altLang="zh-CN" dirty="0" smtClean="0"/>
            </a:br>
            <a:r>
              <a:rPr lang="en-US" altLang="zh-CN" sz="3600" dirty="0" smtClean="0"/>
              <a:t>- </a:t>
            </a:r>
            <a:r>
              <a:rPr lang="en-US" altLang="zh-CN" sz="3600" dirty="0"/>
              <a:t>S</a:t>
            </a:r>
            <a:r>
              <a:rPr lang="en-US" altLang="zh-CN" sz="3600" dirty="0" smtClean="0"/>
              <a:t>ystem Security</a:t>
            </a:r>
            <a:endParaRPr lang="zh-CN" altLang="en-US" sz="3600" dirty="0"/>
          </a:p>
        </p:txBody>
      </p:sp>
      <p:sp>
        <p:nvSpPr>
          <p:cNvPr id="3" name="内容占位符 2"/>
          <p:cNvSpPr>
            <a:spLocks noGrp="1"/>
          </p:cNvSpPr>
          <p:nvPr>
            <p:ph idx="1"/>
          </p:nvPr>
        </p:nvSpPr>
        <p:spPr/>
        <p:txBody>
          <a:bodyPr/>
          <a:lstStyle/>
          <a:p>
            <a:pPr>
              <a:buFont typeface="Wingdings" panose="05000000000000000000" pitchFamily="2" charset="2"/>
              <a:buChar char="Ø"/>
            </a:pPr>
            <a:r>
              <a:rPr lang="en-US" altLang="zh-CN" dirty="0" smtClean="0"/>
              <a:t>User rights control and management</a:t>
            </a:r>
          </a:p>
          <a:p>
            <a:pPr lvl="1">
              <a:buFont typeface="Wingdings" panose="05000000000000000000" pitchFamily="2" charset="2"/>
              <a:buChar char="ü"/>
            </a:pPr>
            <a:r>
              <a:rPr lang="en-US" altLang="zh-CN" dirty="0" smtClean="0"/>
              <a:t>System should provide functions to manage user access rights in page level;</a:t>
            </a:r>
          </a:p>
          <a:p>
            <a:pPr lvl="1">
              <a:buFont typeface="Wingdings" panose="05000000000000000000" pitchFamily="2" charset="2"/>
              <a:buChar char="ü"/>
            </a:pPr>
            <a:r>
              <a:rPr lang="en-US" altLang="zh-CN" dirty="0" smtClean="0"/>
              <a:t>End user should be able to adjust and save the user access rights via system backend functions;</a:t>
            </a:r>
          </a:p>
          <a:p>
            <a:pPr lvl="1">
              <a:buFont typeface="Wingdings" panose="05000000000000000000" pitchFamily="2" charset="2"/>
              <a:buChar char="ü"/>
            </a:pPr>
            <a:r>
              <a:rPr lang="en-US" altLang="zh-CN" dirty="0" smtClean="0"/>
              <a:t>System should do user authentication for each page level request;</a:t>
            </a:r>
          </a:p>
          <a:p>
            <a:pPr lvl="1">
              <a:buFont typeface="Wingdings" panose="05000000000000000000" pitchFamily="2" charset="2"/>
              <a:buChar char="ü"/>
            </a:pPr>
            <a:r>
              <a:rPr lang="en-US" altLang="zh-CN" dirty="0" smtClean="0"/>
              <a:t>Session time out logic should be set in system, and user should be asked to login again when his/her session expired;</a:t>
            </a:r>
          </a:p>
          <a:p>
            <a:pPr lvl="1">
              <a:buFont typeface="Wingdings" panose="05000000000000000000" pitchFamily="2" charset="2"/>
              <a:buChar char="ü"/>
            </a:pPr>
            <a:endParaRPr lang="en-US" altLang="zh-CN" dirty="0" smtClean="0"/>
          </a:p>
        </p:txBody>
      </p:sp>
    </p:spTree>
    <p:extLst>
      <p:ext uri="{BB962C8B-B14F-4D97-AF65-F5344CB8AC3E}">
        <p14:creationId xmlns:p14="http://schemas.microsoft.com/office/powerpoint/2010/main" val="28866452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68522" y="2278764"/>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7" name="文本框 1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5" name="文本框 124"/>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278"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61143</TotalTime>
  <Words>59781</Words>
  <Application>Microsoft Office PowerPoint</Application>
  <PresentationFormat>宽屏</PresentationFormat>
  <Paragraphs>28015</Paragraphs>
  <Slides>363</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363</vt:i4>
      </vt:variant>
    </vt:vector>
  </HeadingPairs>
  <TitlesOfParts>
    <vt:vector size="371"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Report  – Task Severity Statistic</vt:lpstr>
      <vt:lpstr>Report  – Task Severity Statistic – top 10 suppliers</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None-Functional Requirements</vt:lpstr>
      <vt:lpstr>None – Functional Requirements - System Security</vt:lpstr>
      <vt:lpstr>PowerPoint 演示文稿</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3227</cp:revision>
  <dcterms:created xsi:type="dcterms:W3CDTF">2018-01-22T05:25:38Z</dcterms:created>
  <dcterms:modified xsi:type="dcterms:W3CDTF">2018-06-27T16:11:06Z</dcterms:modified>
</cp:coreProperties>
</file>

<file path=docProps/thumbnail.jpeg>
</file>